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BDBD265-019F-4EBA-AB76-8730F4E0085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FFBA0AC-B927-44A5-BCB0-C13F776961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L’aéroport</a:t>
            </a:r>
            <a:r>
              <a:rPr lang="en-US" dirty="0" smtClean="0"/>
              <a:t> (m)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II  7.A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4095986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675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passer à la </a:t>
            </a:r>
            <a:r>
              <a:rPr lang="en-US" dirty="0" err="1" smtClean="0"/>
              <a:t>douane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362200"/>
            <a:ext cx="238125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438399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815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avion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557463"/>
            <a:ext cx="4114799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942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porte</a:t>
            </a:r>
            <a:r>
              <a:rPr lang="en-US" dirty="0" smtClean="0"/>
              <a:t> </a:t>
            </a:r>
            <a:r>
              <a:rPr lang="en-US" dirty="0" err="1" smtClean="0"/>
              <a:t>d’embarquement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57400"/>
            <a:ext cx="29813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098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043795"/>
            <a:ext cx="27622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768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contrôle</a:t>
            </a:r>
            <a:r>
              <a:rPr lang="en-US" dirty="0" smtClean="0"/>
              <a:t> de </a:t>
            </a:r>
            <a:r>
              <a:rPr lang="en-US" dirty="0" err="1" smtClean="0"/>
              <a:t>sécurité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336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70545"/>
            <a:ext cx="26574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1526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décoller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L’avion</a:t>
            </a:r>
            <a:r>
              <a:rPr lang="en-US" dirty="0" smtClean="0"/>
              <a:t> </a:t>
            </a:r>
            <a:r>
              <a:rPr lang="en-US" dirty="0" err="1" smtClean="0"/>
              <a:t>décolle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552700"/>
            <a:ext cx="33623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8905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atterrir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L’avion</a:t>
            </a:r>
            <a:r>
              <a:rPr lang="en-US" dirty="0" smtClean="0"/>
              <a:t> </a:t>
            </a:r>
            <a:r>
              <a:rPr lang="en-US" dirty="0" err="1" smtClean="0"/>
              <a:t>atterit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2557463"/>
            <a:ext cx="3214688" cy="216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734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siège</a:t>
            </a:r>
            <a:r>
              <a:rPr lang="en-US" dirty="0" smtClean="0"/>
              <a:t> </a:t>
            </a:r>
            <a:r>
              <a:rPr lang="en-US" dirty="0" err="1" smtClean="0"/>
              <a:t>côte</a:t>
            </a:r>
            <a:r>
              <a:rPr lang="en-US" dirty="0" smtClean="0"/>
              <a:t> </a:t>
            </a:r>
            <a:r>
              <a:rPr lang="en-US" dirty="0" err="1" smtClean="0"/>
              <a:t>fenêtre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628900"/>
            <a:ext cx="28479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213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siège</a:t>
            </a:r>
            <a:r>
              <a:rPr lang="en-US" dirty="0" smtClean="0"/>
              <a:t> </a:t>
            </a:r>
            <a:r>
              <a:rPr lang="en-US" dirty="0" err="1" smtClean="0"/>
              <a:t>côte</a:t>
            </a:r>
            <a:r>
              <a:rPr lang="en-US" dirty="0" smtClean="0"/>
              <a:t> couloir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09800"/>
            <a:ext cx="21717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05000"/>
            <a:ext cx="25336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3810000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914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comptoir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638424"/>
            <a:ext cx="5029199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6428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agent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3733799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62400"/>
            <a:ext cx="3731075" cy="2060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0716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passager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57463"/>
            <a:ext cx="4267199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911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passagère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357438"/>
            <a:ext cx="2819400" cy="267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8048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</a:t>
            </a:r>
            <a:r>
              <a:rPr lang="en-US" dirty="0" err="1" smtClean="0"/>
              <a:t>enregistrer</a:t>
            </a:r>
            <a:r>
              <a:rPr lang="en-US" dirty="0" smtClean="0"/>
              <a:t> les </a:t>
            </a:r>
            <a:r>
              <a:rPr lang="en-US" dirty="0" err="1" smtClean="0"/>
              <a:t>bagages</a:t>
            </a:r>
            <a:r>
              <a:rPr lang="en-US" dirty="0" smtClean="0"/>
              <a:t> (m)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66988"/>
            <a:ext cx="3581399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971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valise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19758"/>
            <a:ext cx="191452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977" y="29718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1475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douane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18669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7" y="2012084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038600"/>
            <a:ext cx="20764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15509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1888259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1050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douanier</a:t>
            </a:r>
            <a:r>
              <a:rPr lang="en-US" dirty="0" smtClean="0"/>
              <a:t>/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douanière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557463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3472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</TotalTime>
  <Words>58</Words>
  <Application>Microsoft Office PowerPoint</Application>
  <PresentationFormat>On-screen Show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L’aéroport (m)</vt:lpstr>
      <vt:lpstr>un comptoir</vt:lpstr>
      <vt:lpstr>un agent</vt:lpstr>
      <vt:lpstr>un passager</vt:lpstr>
      <vt:lpstr>une passagère</vt:lpstr>
      <vt:lpstr>faire enregistrer les bagages (m)</vt:lpstr>
      <vt:lpstr>une valise</vt:lpstr>
      <vt:lpstr>la douane</vt:lpstr>
      <vt:lpstr>un douanier/une douanière</vt:lpstr>
      <vt:lpstr>passer à la douane</vt:lpstr>
      <vt:lpstr>un avion</vt:lpstr>
      <vt:lpstr>une porte d’embarquement</vt:lpstr>
      <vt:lpstr>le contrôle de sécurité</vt:lpstr>
      <vt:lpstr>décoller</vt:lpstr>
      <vt:lpstr>atterrir</vt:lpstr>
      <vt:lpstr>un siège côte fenêtre</vt:lpstr>
      <vt:lpstr>un siège côte couloir</vt:lpstr>
    </vt:vector>
  </TitlesOfParts>
  <Company>Wicomico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L’aéroport (m)</dc:title>
  <dc:creator>pluckett</dc:creator>
  <cp:lastModifiedBy>pluckett</cp:lastModifiedBy>
  <cp:revision>5</cp:revision>
  <dcterms:created xsi:type="dcterms:W3CDTF">2014-03-28T15:26:08Z</dcterms:created>
  <dcterms:modified xsi:type="dcterms:W3CDTF">2014-03-28T15:52:50Z</dcterms:modified>
</cp:coreProperties>
</file>